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2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6" r:id="rId40"/>
    <p:sldId id="298" r:id="rId41"/>
    <p:sldId id="294" r:id="rId42"/>
    <p:sldId id="295" r:id="rId43"/>
    <p:sldId id="299" r:id="rId4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8826"/>
    <a:srgbClr val="EA8B00"/>
    <a:srgbClr val="FF9900"/>
    <a:srgbClr val="EBEBEB"/>
    <a:srgbClr val="232424"/>
    <a:srgbClr val="D3D3D3"/>
    <a:srgbClr val="4987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8" autoAdjust="0"/>
    <p:restoredTop sz="86105" autoAdjust="0"/>
  </p:normalViewPr>
  <p:slideViewPr>
    <p:cSldViewPr showGuides="1">
      <p:cViewPr>
        <p:scale>
          <a:sx n="100" d="100"/>
          <a:sy n="100" d="100"/>
        </p:scale>
        <p:origin x="-3448" y="-1392"/>
      </p:cViewPr>
      <p:guideLst>
        <p:guide orient="horz" pos="1661"/>
        <p:guide pos="2880"/>
      </p:guideLst>
    </p:cSldViewPr>
  </p:slideViewPr>
  <p:outlineViewPr>
    <p:cViewPr>
      <p:scale>
        <a:sx n="33" d="100"/>
        <a:sy n="33" d="100"/>
      </p:scale>
      <p:origin x="0" y="199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-331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18DDD-0C06-4AA9-997A-D0EC7DD96F67}" type="datetimeFigureOut">
              <a:rPr lang="de-DE" smtClean="0"/>
              <a:t>08.05.12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2E13F-2654-4F8A-9200-D0113A971F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9406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2C709-0372-4DA2-A3B3-EC61B39C392E}" type="datetimeFigureOut">
              <a:rPr lang="de-DE" smtClean="0"/>
              <a:t>08.05.12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B185CE-160F-448B-9679-F09AD696C81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0749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57238" y="839788"/>
            <a:ext cx="5343525" cy="40068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5029200"/>
            <a:ext cx="5791200" cy="36576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4041" tIns="47022" rIns="94041" bIns="47022" numCol="1" anchor="t" anchorCtr="0" compatLnSpc="1">
            <a:prstTxWarp prst="textNoShape">
              <a:avLst/>
            </a:prstTxWarp>
          </a:bodyPr>
          <a:lstStyle/>
          <a:p>
            <a:pPr defTabSz="423863" eaLnBrk="1" hangingPunct="1">
              <a:spcBef>
                <a:spcPct val="0"/>
              </a:spcBef>
            </a:pP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36868" name="Slide Number Placeholder 3"/>
          <p:cNvSpPr txBox="1">
            <a:spLocks noGrp="1"/>
          </p:cNvSpPr>
          <p:nvPr/>
        </p:nvSpPr>
        <p:spPr bwMode="auto">
          <a:xfrm>
            <a:off x="3883026" y="8685213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41" tIns="47022" rIns="94041" bIns="47022" anchor="b"/>
          <a:lstStyle/>
          <a:p>
            <a:pPr algn="r" defTabSz="468313"/>
            <a:fld id="{5FF2062C-D2AF-4107-8C75-B6FF3B9CC49E}" type="slidenum">
              <a:rPr lang="en-US" sz="1200">
                <a:solidFill>
                  <a:srgbClr val="000000"/>
                </a:solidFill>
              </a:rPr>
              <a:pPr algn="r" defTabSz="468313"/>
              <a:t>39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13CD6E-03F1-8241-863C-4DC3F120A7BB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006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14BAED-9E39-4921-81F9-53431C35E82D}" type="slidenum">
              <a:rPr lang="de-DE" smtClean="0"/>
              <a:pPr/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6798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57238" y="839788"/>
            <a:ext cx="5343525" cy="40068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5029200"/>
            <a:ext cx="5791200" cy="36576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4041" tIns="47022" rIns="94041" bIns="4702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60420" name="Slide Number Placeholder 3"/>
          <p:cNvSpPr txBox="1">
            <a:spLocks noGrp="1"/>
          </p:cNvSpPr>
          <p:nvPr/>
        </p:nvSpPr>
        <p:spPr bwMode="auto">
          <a:xfrm>
            <a:off x="3883026" y="8685213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41" tIns="47022" rIns="94041" bIns="47022" anchor="b"/>
          <a:lstStyle/>
          <a:p>
            <a:pPr algn="r" defTabSz="468313"/>
            <a:fld id="{756EFB6D-C434-465E-9698-FCB96C5BA070}" type="slidenum">
              <a:rPr lang="en-US" sz="1200">
                <a:solidFill>
                  <a:srgbClr val="000000"/>
                </a:solidFill>
              </a:rPr>
              <a:pPr algn="r" defTabSz="468313"/>
              <a:t>43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SchieferHell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455613" y="1412875"/>
            <a:ext cx="8232775" cy="0"/>
          </a:xfrm>
          <a:prstGeom prst="line">
            <a:avLst/>
          </a:prstGeom>
          <a:noFill/>
          <a:ln w="12700">
            <a:solidFill>
              <a:srgbClr val="88888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3000" dirty="0">
              <a:solidFill>
                <a:srgbClr val="000000"/>
              </a:solidFill>
              <a:latin typeface="Helvetica Neue Light" charset="0"/>
              <a:sym typeface="Helvetica Neue Light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525171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356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3" descr="SchieferBlau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0048975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SchieferHell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1881748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3" descr="SchieferHell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5468880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3269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1287734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1727897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ol_gray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6196" y="6357938"/>
            <a:ext cx="143668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84634" y="1092219"/>
            <a:ext cx="7249222" cy="449263"/>
          </a:xfrm>
          <a:prstGeom prst="rect">
            <a:avLst/>
          </a:prstGeom>
        </p:spPr>
        <p:txBody>
          <a:bodyPr/>
          <a:lstStyle>
            <a:lvl1pPr>
              <a:buNone/>
              <a:defRPr lang="en-US" sz="2800" kern="1200" dirty="0" smtClean="0">
                <a:solidFill>
                  <a:srgbClr val="4D4F53"/>
                </a:solidFill>
                <a:latin typeface="+mj-lt"/>
                <a:ea typeface="+mn-ea"/>
                <a:cs typeface="+mn-cs"/>
              </a:defRPr>
            </a:lvl1pPr>
            <a:lvl2pPr>
              <a:defRPr lang="en-US" sz="2600" kern="1200" dirty="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>
              <a:defRPr lang="en-US" sz="2600" kern="1200" dirty="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>
              <a:defRPr lang="en-US" sz="2600" kern="1200" dirty="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>
              <a:defRPr lang="en-US" sz="2600" kern="1200" dirty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85827" y="618909"/>
            <a:ext cx="8533574" cy="506413"/>
          </a:xfrm>
        </p:spPr>
        <p:txBody>
          <a:bodyPr>
            <a:noAutofit/>
          </a:bodyPr>
          <a:lstStyle>
            <a:lvl1pPr>
              <a:defRPr sz="3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285827" y="1943543"/>
            <a:ext cx="8533574" cy="4303730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Arial" pitchFamily="34" charset="0"/>
              <a:buChar char="•"/>
              <a:defRPr sz="3200" b="0" baseline="0">
                <a:solidFill>
                  <a:srgbClr val="4D4F53"/>
                </a:solidFill>
                <a:latin typeface="+mj-lt"/>
              </a:defRPr>
            </a:lvl1pPr>
            <a:lvl2pPr marL="398463" indent="-171450">
              <a:spcBef>
                <a:spcPts val="200"/>
              </a:spcBef>
              <a:buClr>
                <a:schemeClr val="bg1">
                  <a:lumMod val="50000"/>
                </a:schemeClr>
              </a:buClr>
              <a:buSzPct val="100000"/>
              <a:buFont typeface="Arial" pitchFamily="34" charset="0"/>
              <a:buChar char="•"/>
              <a:defRPr sz="2400" b="0" baseline="0">
                <a:solidFill>
                  <a:srgbClr val="4D4F53"/>
                </a:solidFill>
                <a:latin typeface="+mj-lt"/>
              </a:defRPr>
            </a:lvl2pPr>
            <a:lvl3pPr marL="569913" indent="-171450"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tabLst>
                <a:tab pos="914400" algn="l"/>
              </a:tabLst>
              <a:defRPr sz="2000" b="0">
                <a:solidFill>
                  <a:srgbClr val="4D4F53"/>
                </a:solidFill>
                <a:latin typeface="Calibri" pitchFamily="34" charset="0"/>
              </a:defRPr>
            </a:lvl3pPr>
            <a:lvl4pPr marL="742950" indent="-173038"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defRPr sz="1600" b="0">
                <a:solidFill>
                  <a:srgbClr val="4D4F53"/>
                </a:solidFill>
                <a:latin typeface="Calibri" pitchFamily="34" charset="0"/>
              </a:defRPr>
            </a:lvl4pPr>
            <a:lvl5pPr marL="914400" indent="-171450">
              <a:buClr>
                <a:schemeClr val="bg1">
                  <a:lumMod val="50000"/>
                </a:schemeClr>
              </a:buClr>
              <a:buSzPct val="115000"/>
              <a:buFont typeface="Arial" pitchFamily="34" charset="0"/>
              <a:buChar char="•"/>
              <a:defRPr sz="1600" b="0">
                <a:solidFill>
                  <a:srgbClr val="4D4F53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741434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55606" y="1825625"/>
            <a:ext cx="84328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55606" y="3581400"/>
            <a:ext cx="8432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 dirty="0"/>
          </a:p>
        </p:txBody>
      </p:sp>
      <p:sp>
        <p:nvSpPr>
          <p:cNvPr id="7" name="Line 3"/>
          <p:cNvSpPr>
            <a:spLocks noChangeShapeType="1"/>
          </p:cNvSpPr>
          <p:nvPr userDrawn="1"/>
        </p:nvSpPr>
        <p:spPr bwMode="auto">
          <a:xfrm>
            <a:off x="355600" y="3439319"/>
            <a:ext cx="8460000" cy="0"/>
          </a:xfrm>
          <a:prstGeom prst="line">
            <a:avLst/>
          </a:prstGeom>
          <a:noFill/>
          <a:ln w="12700" cap="flat" cmpd="sng">
            <a:solidFill>
              <a:srgbClr val="888888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8" name="Bild 7" descr="110717 Neues Logo_Mit-01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8400" y="1"/>
            <a:ext cx="3045600" cy="63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52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3" descr="SchieferBlau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4517946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01662" y="231807"/>
            <a:ext cx="8340725" cy="98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Helvetica Neue Light" charset="0"/>
              </a:rPr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1662" y="1633538"/>
            <a:ext cx="83407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dirty="0">
                <a:sym typeface="Helvetica Neue" charset="0"/>
              </a:rPr>
              <a:t>Second level</a:t>
            </a:r>
          </a:p>
          <a:p>
            <a:pPr lvl="2"/>
            <a:r>
              <a:rPr lang="en-US" dirty="0">
                <a:sym typeface="Helvetica Neue" charset="0"/>
              </a:rPr>
              <a:t>Third level</a:t>
            </a:r>
          </a:p>
          <a:p>
            <a:pPr lvl="3"/>
            <a:r>
              <a:rPr lang="en-US" dirty="0">
                <a:sym typeface="Helvetica Neue" charset="0"/>
              </a:rPr>
              <a:t>Fourth level</a:t>
            </a:r>
          </a:p>
          <a:p>
            <a:pPr lvl="4"/>
            <a:r>
              <a:rPr lang="en-US" dirty="0">
                <a:sym typeface="Helvetica Neue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160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 xmlns:p14="http://schemas.microsoft.com/office/powerpoint/2010/main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Helvetica"/>
          <a:ea typeface="ＭＳ Ｐゴシック" charset="0"/>
          <a:cs typeface="Helvetica"/>
          <a:sym typeface="Helvetica Neue Ligh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Helvetica" charset="0"/>
          <a:ea typeface="ＭＳ Ｐゴシック" charset="0"/>
          <a:cs typeface="ＭＳ Ｐゴシック" charset="0"/>
          <a:sym typeface="Helvetica Neue Ligh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Helvetica" charset="0"/>
          <a:ea typeface="ＭＳ Ｐゴシック" charset="0"/>
          <a:cs typeface="ＭＳ Ｐゴシック" charset="0"/>
          <a:sym typeface="Helvetica Neue Ligh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Helvetica" charset="0"/>
          <a:ea typeface="ＭＳ Ｐゴシック" charset="0"/>
          <a:cs typeface="ＭＳ Ｐゴシック" charset="0"/>
          <a:sym typeface="Helvetica Neue Ligh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Helvetica" charset="0"/>
          <a:ea typeface="ＭＳ Ｐゴシック" charset="0"/>
          <a:cs typeface="ＭＳ Ｐゴシック" charset="0"/>
          <a:sym typeface="Helvetica Neue Light" charset="0"/>
        </a:defRPr>
      </a:lvl5pPr>
      <a:lvl6pPr marL="321457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642915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964372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285829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187325" indent="-187325" algn="l" rtl="0" eaLnBrk="0" fontAlgn="base" hangingPunct="0">
        <a:spcBef>
          <a:spcPts val="3375"/>
        </a:spcBef>
        <a:spcAft>
          <a:spcPct val="0"/>
        </a:spcAft>
        <a:buSzPct val="100000"/>
        <a:buFont typeface="Helvetica Neue" charset="0"/>
        <a:buChar char="•"/>
        <a:defRPr sz="3000">
          <a:solidFill>
            <a:srgbClr val="000000"/>
          </a:solidFill>
          <a:latin typeface="Helvetica"/>
          <a:ea typeface="ＭＳ Ｐゴシック" charset="0"/>
          <a:cs typeface="Helvetica"/>
          <a:sym typeface="Helvetica Neue" charset="0"/>
        </a:defRPr>
      </a:lvl1pPr>
      <a:lvl2pPr marL="463550" indent="-187325" algn="l" rtl="0" eaLnBrk="0" fontAlgn="base" hangingPunct="0">
        <a:spcBef>
          <a:spcPts val="3375"/>
        </a:spcBef>
        <a:spcAft>
          <a:spcPct val="0"/>
        </a:spcAft>
        <a:buSzPct val="100000"/>
        <a:buFont typeface="Helvetica Neue" charset="0"/>
        <a:buChar char="•"/>
        <a:defRPr sz="3000">
          <a:solidFill>
            <a:srgbClr val="000000"/>
          </a:solidFill>
          <a:latin typeface="Helvetica"/>
          <a:ea typeface="ＭＳ Ｐゴシック" charset="0"/>
          <a:cs typeface="Helvetica"/>
          <a:sym typeface="Helvetica Neue" charset="0"/>
        </a:defRPr>
      </a:lvl2pPr>
      <a:lvl3pPr marL="776288" indent="-187325" algn="l" rtl="0" eaLnBrk="0" fontAlgn="base" hangingPunct="0">
        <a:spcBef>
          <a:spcPts val="3375"/>
        </a:spcBef>
        <a:spcAft>
          <a:spcPct val="0"/>
        </a:spcAft>
        <a:buSzPct val="100000"/>
        <a:buFont typeface="Helvetica Neue" charset="0"/>
        <a:buChar char="•"/>
        <a:defRPr sz="3000">
          <a:solidFill>
            <a:srgbClr val="000000"/>
          </a:solidFill>
          <a:latin typeface="Helvetica"/>
          <a:ea typeface="ＭＳ Ｐゴシック" charset="0"/>
          <a:cs typeface="Helvetica"/>
          <a:sym typeface="Helvetica Neue" charset="0"/>
        </a:defRPr>
      </a:lvl3pPr>
      <a:lvl4pPr marL="1089025" indent="-187325" algn="l" rtl="0" eaLnBrk="0" fontAlgn="base" hangingPunct="0">
        <a:spcBef>
          <a:spcPts val="3375"/>
        </a:spcBef>
        <a:spcAft>
          <a:spcPct val="0"/>
        </a:spcAft>
        <a:buSzPct val="100000"/>
        <a:buFont typeface="Helvetica Neue" charset="0"/>
        <a:buChar char="•"/>
        <a:defRPr sz="3000">
          <a:solidFill>
            <a:srgbClr val="000000"/>
          </a:solidFill>
          <a:latin typeface="Helvetica"/>
          <a:ea typeface="ＭＳ Ｐゴシック" charset="0"/>
          <a:cs typeface="Helvetica"/>
          <a:sym typeface="Helvetica Neue" charset="0"/>
        </a:defRPr>
      </a:lvl4pPr>
      <a:lvl5pPr marL="1401763" indent="-187325" algn="l" rtl="0" eaLnBrk="0" fontAlgn="base" hangingPunct="0">
        <a:spcBef>
          <a:spcPts val="3375"/>
        </a:spcBef>
        <a:spcAft>
          <a:spcPct val="0"/>
        </a:spcAft>
        <a:buSzPct val="100000"/>
        <a:buFont typeface="Helvetica Neue" charset="0"/>
        <a:buChar char="•"/>
        <a:defRPr sz="3000">
          <a:solidFill>
            <a:srgbClr val="000000"/>
          </a:solidFill>
          <a:latin typeface="Helvetica"/>
          <a:ea typeface="ＭＳ Ｐゴシック" charset="0"/>
          <a:cs typeface="Helvetica"/>
          <a:sym typeface="Helvetica Neue" charset="0"/>
        </a:defRPr>
      </a:lvl5pPr>
      <a:lvl6pPr marL="1723368" indent="-187517" algn="l" rtl="0" fontAlgn="base">
        <a:spcBef>
          <a:spcPts val="3375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2044826" indent="-187517" algn="l" rtl="0" fontAlgn="base">
        <a:spcBef>
          <a:spcPts val="3375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2366283" indent="-187517" algn="l" rtl="0" fontAlgn="base">
        <a:spcBef>
          <a:spcPts val="3375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2687740" indent="-187517" algn="l" rtl="0" fontAlgn="base">
        <a:spcBef>
          <a:spcPts val="3375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de-DE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tif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5" Type="http://schemas.openxmlformats.org/officeDocument/2006/relationships/image" Target="../media/image9.emf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1.tif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Storyline</a:t>
            </a:r>
            <a:r>
              <a:rPr lang="de-DE" dirty="0" smtClean="0"/>
              <a:t> in PowerPoint</a:t>
            </a:r>
            <a:endParaRPr lang="de-DE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Tool zum Buch „Das gute Webinar“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00986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WOW-Einstieg: Höllenstory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793518"/>
      </p:ext>
    </p:extLst>
  </p:cSld>
  <p:clrMapOvr>
    <a:masterClrMapping/>
  </p:clrMapOvr>
  <p:transition xmlns:p14="http://schemas.microsoft.com/office/powerpoint/2010/main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WOW-Einstieg: Höllenstory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593839"/>
      </p:ext>
    </p:extLst>
  </p:cSld>
  <p:clrMapOvr>
    <a:masterClrMapping/>
  </p:clrMapOvr>
  <p:transition xmlns:p14="http://schemas.microsoft.com/office/powerpoint/2010/main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WOW-Einstieg: Frage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1298115"/>
      </p:ext>
    </p:extLst>
  </p:cSld>
  <p:clrMapOvr>
    <a:masterClrMapping/>
  </p:clrMapOvr>
  <p:transition xmlns:p14="http://schemas.microsoft.com/office/powerpoint/2010/main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WOW-Einstieg: Empfehlung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620386"/>
      </p:ext>
    </p:extLst>
  </p:cSld>
  <p:clrMapOvr>
    <a:masterClrMapping/>
  </p:clrMapOvr>
  <p:transition xmlns:p14="http://schemas.microsoft.com/office/powerpoint/2010/main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401637" y="231775"/>
            <a:ext cx="8340725" cy="982663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rgbClr val="FFFFFF"/>
                </a:solidFill>
              </a:rPr>
              <a:t>Strukturfolie mit impliziten Fragen</a:t>
            </a:r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107588"/>
      </p:ext>
    </p:extLst>
  </p:cSld>
  <p:clrMapOvr>
    <a:masterClrMapping/>
  </p:clrMapOvr>
  <p:transition xmlns:p14="http://schemas.microsoft.com/office/powerpoint/2010/main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Kernbotschaft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850890"/>
      </p:ext>
    </p:extLst>
  </p:cSld>
  <p:clrMapOvr>
    <a:masterClrMapping/>
  </p:clrMapOvr>
  <p:transition xmlns:p14="http://schemas.microsoft.com/office/powerpoint/2010/main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Kernbotschaft: Evidenz (1/3)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9150035"/>
      </p:ext>
    </p:extLst>
  </p:cSld>
  <p:clrMapOvr>
    <a:masterClrMapping/>
  </p:clrMapOvr>
  <p:transition xmlns:p14="http://schemas.microsoft.com/office/powerpoint/2010/main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Kernbotschaft: Evidenz (2/3)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2435582"/>
      </p:ext>
    </p:extLst>
  </p:cSld>
  <p:clrMapOvr>
    <a:masterClrMapping/>
  </p:clrMapOvr>
  <p:transition xmlns:p14="http://schemas.microsoft.com/office/powerpoint/2010/main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Kernbotschaft: Evidenz (3/3)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278103"/>
      </p:ext>
    </p:extLst>
  </p:cSld>
  <p:clrMapOvr>
    <a:masterClrMapping/>
  </p:clrMapOvr>
  <p:transition xmlns:p14="http://schemas.microsoft.com/office/powerpoint/2010/main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Kernbotschaft: Highlight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2615790"/>
      </p:ext>
    </p:extLst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2\Dropbox\Projekt Virtueller Raum\1 Buch Pearson\3 Kapitel WIE\03_08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623" y="331651"/>
            <a:ext cx="4868377" cy="619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251520" y="620688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So sollten Sie PowerPoint</a:t>
            </a:r>
          </a:p>
          <a:p>
            <a:r>
              <a:rPr lang="de-DE" sz="2400" dirty="0" smtClean="0"/>
              <a:t>richtig für Ihr Webinar nutzen: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5560386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Kernbotschaft: Interaktion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423190"/>
      </p:ext>
    </p:extLst>
  </p:cSld>
  <p:clrMapOvr>
    <a:masterClrMapping/>
  </p:clrMapOvr>
  <p:transition xmlns:p14="http://schemas.microsoft.com/office/powerpoint/2010/main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401637" y="231775"/>
            <a:ext cx="8340725" cy="982663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rgbClr val="FFFFFF"/>
                </a:solidFill>
              </a:rPr>
              <a:t>Strukturfolie mit impliziten Fragen</a:t>
            </a:r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968200"/>
      </p:ext>
    </p:extLst>
  </p:cSld>
  <p:clrMapOvr>
    <a:masterClrMapping/>
  </p:clrMapOvr>
  <p:transition xmlns:p14="http://schemas.microsoft.com/office/powerpoint/2010/main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Kernbotschaft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481401"/>
      </p:ext>
    </p:extLst>
  </p:cSld>
  <p:clrMapOvr>
    <a:masterClrMapping/>
  </p:clrMapOvr>
  <p:transition xmlns:p14="http://schemas.microsoft.com/office/powerpoint/2010/main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Kernbotschaft: Evidenz (1/3)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9655187"/>
      </p:ext>
    </p:extLst>
  </p:cSld>
  <p:clrMapOvr>
    <a:masterClrMapping/>
  </p:clrMapOvr>
  <p:transition xmlns:p14="http://schemas.microsoft.com/office/powerpoint/2010/main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Kernbotschaft: Evidenz (2/3)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388563"/>
      </p:ext>
    </p:extLst>
  </p:cSld>
  <p:clrMapOvr>
    <a:masterClrMapping/>
  </p:clrMapOvr>
  <p:transition xmlns:p14="http://schemas.microsoft.com/office/powerpoint/2010/main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Kernbotschaft: Evidenz (3/3)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0354875"/>
      </p:ext>
    </p:extLst>
  </p:cSld>
  <p:clrMapOvr>
    <a:masterClrMapping/>
  </p:clrMapOvr>
  <p:transition xmlns:p14="http://schemas.microsoft.com/office/powerpoint/2010/main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Kernbotschaft: Highlight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426919"/>
      </p:ext>
    </p:extLst>
  </p:cSld>
  <p:clrMapOvr>
    <a:masterClrMapping/>
  </p:clrMapOvr>
  <p:transition xmlns:p14="http://schemas.microsoft.com/office/powerpoint/2010/main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Kernbotschaft: Interaktion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6953295"/>
      </p:ext>
    </p:extLst>
  </p:cSld>
  <p:clrMapOvr>
    <a:masterClrMapping/>
  </p:clrMapOvr>
  <p:transition xmlns:p14="http://schemas.microsoft.com/office/powerpoint/2010/main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401637" y="231775"/>
            <a:ext cx="8340725" cy="982663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rgbClr val="FFFFFF"/>
                </a:solidFill>
              </a:rPr>
              <a:t>Strukturfolie mit impliziten Fragen</a:t>
            </a:r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14490"/>
      </p:ext>
    </p:extLst>
  </p:cSld>
  <p:clrMapOvr>
    <a:masterClrMapping/>
  </p:clrMapOvr>
  <p:transition xmlns:p14="http://schemas.microsoft.com/office/powerpoint/2010/main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Kernbotschaft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97627"/>
      </p:ext>
    </p:extLst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2\Dropbox\Projekt Virtueller Raum\1 Buch Pearson\4 Kapitel\04_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05" y="2060848"/>
            <a:ext cx="8545790" cy="2365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Übersicht der </a:t>
            </a:r>
            <a:r>
              <a:rPr lang="de-DE" dirty="0" err="1" smtClean="0"/>
              <a:t>Storyline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05688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Kernbotschaft: Evidenz (1/3)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1611558"/>
      </p:ext>
    </p:extLst>
  </p:cSld>
  <p:clrMapOvr>
    <a:masterClrMapping/>
  </p:clrMapOvr>
  <p:transition xmlns:p14="http://schemas.microsoft.com/office/powerpoint/2010/main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Kernbotschaft: Evidenz (2/3)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6848546"/>
      </p:ext>
    </p:extLst>
  </p:cSld>
  <p:clrMapOvr>
    <a:masterClrMapping/>
  </p:clrMapOvr>
  <p:transition xmlns:p14="http://schemas.microsoft.com/office/powerpoint/2010/main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Kernbotschaft: Evidenz (3/3)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148169"/>
      </p:ext>
    </p:extLst>
  </p:cSld>
  <p:clrMapOvr>
    <a:masterClrMapping/>
  </p:clrMapOvr>
  <p:transition xmlns:p14="http://schemas.microsoft.com/office/powerpoint/2010/main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Kernbotschaft: Highlight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4982717"/>
      </p:ext>
    </p:extLst>
  </p:cSld>
  <p:clrMapOvr>
    <a:masterClrMapping/>
  </p:clrMapOvr>
  <p:transition xmlns:p14="http://schemas.microsoft.com/office/powerpoint/2010/main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Kernbotschaft: Interaktion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0343250"/>
      </p:ext>
    </p:extLst>
  </p:cSld>
  <p:clrMapOvr>
    <a:masterClrMapping/>
  </p:clrMapOvr>
  <p:transition xmlns:p14="http://schemas.microsoft.com/office/powerpoint/2010/main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Zusammenfassung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4891394"/>
      </p:ext>
    </p:extLst>
  </p:cSld>
  <p:clrMapOvr>
    <a:masterClrMapping/>
  </p:clrMapOvr>
  <p:transition xmlns:p14="http://schemas.microsoft.com/office/powerpoint/2010/main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Highlight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5093666"/>
      </p:ext>
    </p:extLst>
  </p:cSld>
  <p:clrMapOvr>
    <a:masterClrMapping/>
  </p:clrMapOvr>
  <p:transition xmlns:p14="http://schemas.microsoft.com/office/powerpoint/2010/main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Abschluss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647981"/>
      </p:ext>
    </p:extLst>
  </p:cSld>
  <p:clrMapOvr>
    <a:masterClrMapping/>
  </p:clrMapOvr>
  <p:transition xmlns:p14="http://schemas.microsoft.com/office/powerpoint/2010/main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9512" y="5805264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>
                <a:solidFill>
                  <a:schemeClr val="bg1"/>
                </a:solidFill>
              </a:rPr>
              <a:t>Bonuszusatz: Webinar-Strukturfolien</a:t>
            </a:r>
            <a:endParaRPr lang="de-DE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761820"/>
      </p:ext>
    </p:extLst>
  </p:cSld>
  <p:clrMapOvr>
    <a:masterClrMapping/>
  </p:clrMapOvr>
  <p:transition xmlns:p14="http://schemas.microsoft.com/office/powerpoint/2010/main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2267744" y="1988840"/>
            <a:ext cx="1440160" cy="1656184"/>
          </a:xfrm>
          <a:prstGeom prst="rect">
            <a:avLst/>
          </a:prstGeom>
          <a:solidFill>
            <a:srgbClr val="BFBFBF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 Light" charset="0"/>
              <a:ea typeface="ヒラギノ角ゴ ProN W3" charset="0"/>
              <a:cs typeface="ヒラギノ角ゴ ProN W3" charset="0"/>
              <a:sym typeface="Helvetica Neue Light" charset="0"/>
            </a:endParaRPr>
          </a:p>
        </p:txBody>
      </p:sp>
      <p:sp>
        <p:nvSpPr>
          <p:cNvPr id="2050" name="Title 1"/>
          <p:cNvSpPr txBox="1">
            <a:spLocks/>
          </p:cNvSpPr>
          <p:nvPr/>
        </p:nvSpPr>
        <p:spPr bwMode="auto">
          <a:xfrm>
            <a:off x="458788" y="474663"/>
            <a:ext cx="8229600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8" tIns="45715" rIns="91428" bIns="45715" anchor="b"/>
          <a:lstStyle/>
          <a:p>
            <a:pPr algn="ctr">
              <a:lnSpc>
                <a:spcPct val="85000"/>
              </a:lnSpc>
              <a:buFont typeface="Times New Roman" pitchFamily="16" charset="0"/>
              <a:buNone/>
              <a:defRPr/>
            </a:pPr>
            <a:r>
              <a:rPr lang="en-GB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Willkommen</a:t>
            </a:r>
            <a:r>
              <a:rPr lang="en-GB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 zum </a:t>
            </a:r>
            <a:r>
              <a:rPr lang="en-GB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heutigen</a:t>
            </a:r>
            <a:r>
              <a:rPr lang="en-GB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 Webinar:</a:t>
            </a:r>
            <a:endParaRPr lang="en-US" sz="320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cs typeface="Arial"/>
            </a:endParaRP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0" y="4437112"/>
            <a:ext cx="9144000" cy="753523"/>
          </a:xfrm>
          <a:prstGeom prst="rect">
            <a:avLst/>
          </a:prstGeom>
          <a:solidFill>
            <a:schemeClr val="bg1"/>
          </a:solidFill>
          <a:ln w="22225" cmpd="sng">
            <a:solidFill>
              <a:srgbClr val="006699"/>
            </a:solidFill>
            <a:miter lim="800000"/>
            <a:headEnd/>
            <a:tailEnd/>
          </a:ln>
        </p:spPr>
        <p:txBody>
          <a:bodyPr wrap="square" lIns="101587" tIns="50792" rIns="101587" bIns="50792">
            <a:spAutoFit/>
          </a:bodyPr>
          <a:lstStyle/>
          <a:p>
            <a:pPr algn="ctr">
              <a:lnSpc>
                <a:spcPct val="90000"/>
              </a:lnSpc>
              <a:buClr>
                <a:srgbClr val="7F7F7F"/>
              </a:buClr>
              <a:buFont typeface="Times New Roman" pitchFamily="16" charset="0"/>
              <a:buNone/>
              <a:defRPr/>
            </a:pPr>
            <a:endParaRPr lang="de-DE" b="1" dirty="0">
              <a:solidFill>
                <a:srgbClr val="006699"/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  <a:buClr>
                <a:srgbClr val="7F7F7F"/>
              </a:buClr>
              <a:buFont typeface="Times New Roman" pitchFamily="16" charset="0"/>
              <a:buNone/>
              <a:defRPr/>
            </a:pPr>
            <a:r>
              <a:rPr lang="de-DE" b="1" dirty="0">
                <a:solidFill>
                  <a:srgbClr val="006699"/>
                </a:solidFill>
                <a:latin typeface="Arial"/>
                <a:cs typeface="Arial"/>
              </a:rPr>
              <a:t>Wir starten das Webinar um </a:t>
            </a:r>
            <a:r>
              <a:rPr lang="de-DE" b="1" dirty="0" smtClean="0">
                <a:solidFill>
                  <a:srgbClr val="006699"/>
                </a:solidFill>
                <a:latin typeface="Arial"/>
                <a:cs typeface="Arial"/>
              </a:rPr>
              <a:t>XX:XX Uhr</a:t>
            </a:r>
            <a:endParaRPr lang="de-DE" b="1" dirty="0">
              <a:solidFill>
                <a:srgbClr val="006699"/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  <a:buClr>
                <a:srgbClr val="7F7F7F"/>
              </a:buClr>
              <a:buFont typeface="Times New Roman" pitchFamily="16" charset="0"/>
              <a:buNone/>
              <a:defRPr/>
            </a:pPr>
            <a:r>
              <a:rPr lang="de-DE" sz="1100" dirty="0">
                <a:solidFill>
                  <a:prstClr val="black">
                    <a:lumMod val="95000"/>
                    <a:lumOff val="5000"/>
                  </a:prstClr>
                </a:solidFill>
                <a:latin typeface="Arial"/>
                <a:cs typeface="Arial"/>
              </a:rPr>
              <a:t>                         </a:t>
            </a:r>
          </a:p>
        </p:txBody>
      </p:sp>
      <p:sp>
        <p:nvSpPr>
          <p:cNvPr id="7172" name="Rechteck 3"/>
          <p:cNvSpPr>
            <a:spLocks noChangeArrowheads="1"/>
          </p:cNvSpPr>
          <p:nvPr/>
        </p:nvSpPr>
        <p:spPr bwMode="auto">
          <a:xfrm>
            <a:off x="0" y="1450975"/>
            <a:ext cx="9144000" cy="334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8" tIns="45715" rIns="91428" bIns="45715">
            <a:spAutoFit/>
          </a:bodyPr>
          <a:lstStyle/>
          <a:p>
            <a:pPr algn="ctr">
              <a:lnSpc>
                <a:spcPct val="85000"/>
              </a:lnSpc>
            </a:pPr>
            <a:r>
              <a:rPr lang="de-DE" dirty="0" smtClean="0">
                <a:solidFill>
                  <a:srgbClr val="0070C0"/>
                </a:solidFill>
              </a:rPr>
              <a:t>„[Fügen Sie hier Ihren Titel ein]“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2179315" y="3661175"/>
            <a:ext cx="3040757" cy="5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8" tIns="45715" rIns="91428" bIns="45715"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de-DE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Vorname Nachname</a:t>
            </a:r>
            <a:endParaRPr lang="de-DE" b="1" dirty="0" smtClean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de-DE" sz="12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cs typeface="Arial" pitchFamily="34" charset="0"/>
              </a:rPr>
              <a:t>Titel, Beschreibung, Tätigkeit</a:t>
            </a:r>
            <a:endParaRPr lang="de-DE" sz="1200" dirty="0" smtClean="0">
              <a:solidFill>
                <a:prstClr val="black">
                  <a:lumMod val="50000"/>
                  <a:lumOff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5287878" y="3646888"/>
            <a:ext cx="2876407" cy="5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8" tIns="45715" rIns="91428" bIns="45715"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de-DE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Vorname Nachname</a:t>
            </a:r>
          </a:p>
          <a:p>
            <a:pPr>
              <a:defRPr/>
            </a:pPr>
            <a:r>
              <a:rPr lang="de-DE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cs typeface="Arial" pitchFamily="34" charset="0"/>
              </a:rPr>
              <a:t>Titel, Beschreibung, Tätigkeit</a:t>
            </a:r>
          </a:p>
        </p:txBody>
      </p:sp>
      <p:sp>
        <p:nvSpPr>
          <p:cNvPr id="18" name="Rechteck 17"/>
          <p:cNvSpPr/>
          <p:nvPr/>
        </p:nvSpPr>
        <p:spPr bwMode="auto">
          <a:xfrm>
            <a:off x="5364088" y="1988840"/>
            <a:ext cx="1440160" cy="1656184"/>
          </a:xfrm>
          <a:prstGeom prst="rect">
            <a:avLst/>
          </a:prstGeom>
          <a:solidFill>
            <a:srgbClr val="BFBFBF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 Light" charset="0"/>
              <a:ea typeface="ヒラギノ角ゴ ProN W3" charset="0"/>
              <a:cs typeface="ヒラギノ角ゴ ProN W3" charset="0"/>
              <a:sym typeface="Helvetica Neue Light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55576" y="587727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Fügen Sie hier die Informationen zur Audioeinwahl Ihres Anbieters ein.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67145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9512" y="5805264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>
                <a:solidFill>
                  <a:schemeClr val="bg1"/>
                </a:solidFill>
              </a:rPr>
              <a:t>Alle Folien vor dieser Zwischenfolie dienen nur zur Erläuterung. Nachstehende Folien können direkt von Ihnen ausgefüllt werden.</a:t>
            </a:r>
            <a:endParaRPr lang="de-DE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435051"/>
      </p:ext>
    </p:extLst>
  </p:cSld>
  <p:clrMapOvr>
    <a:masterClrMapping/>
  </p:clrMapOvr>
  <p:transition xmlns:p14="http://schemas.microsoft.com/office/powerpoint/2010/main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7175" y="1273763"/>
            <a:ext cx="2160000" cy="2160000"/>
          </a:xfrm>
          <a:prstGeom prst="rect">
            <a:avLst/>
          </a:prstGeom>
          <a:effectLst>
            <a:reflection stA="50000" endPos="75000" dist="254000" dir="5400000" sy="-100000" algn="bl" rotWithShape="0"/>
            <a:softEdge rad="25400"/>
          </a:effectLst>
        </p:spPr>
      </p:pic>
      <p:sp>
        <p:nvSpPr>
          <p:cNvPr id="25604" name="Textfeld 5"/>
          <p:cNvSpPr txBox="1">
            <a:spLocks noChangeArrowheads="1"/>
          </p:cNvSpPr>
          <p:nvPr/>
        </p:nvSpPr>
        <p:spPr bwMode="auto">
          <a:xfrm>
            <a:off x="350854" y="4168775"/>
            <a:ext cx="235267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0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dirty="0" smtClean="0">
                <a:solidFill>
                  <a:srgbClr val="FFFFFF"/>
                </a:solidFill>
                <a:latin typeface="Helvetica" charset="0"/>
                <a:cs typeface="Helvetica" charset="0"/>
              </a:rPr>
              <a:t>Was?</a:t>
            </a:r>
            <a:endParaRPr lang="de-DE" dirty="0" smtClean="0">
              <a:solidFill>
                <a:srgbClr val="FFFFFF"/>
              </a:solidFill>
              <a:latin typeface="Helvetica" charset="0"/>
              <a:cs typeface="Helvetica" charset="0"/>
            </a:endParaRPr>
          </a:p>
        </p:txBody>
      </p:sp>
      <p:grpSp>
        <p:nvGrpSpPr>
          <p:cNvPr id="2" name="Gruppierung 1"/>
          <p:cNvGrpSpPr/>
          <p:nvPr/>
        </p:nvGrpSpPr>
        <p:grpSpPr>
          <a:xfrm>
            <a:off x="3397359" y="1273763"/>
            <a:ext cx="2352462" cy="3446313"/>
            <a:chOff x="3397359" y="1273763"/>
            <a:chExt cx="2352462" cy="3446313"/>
          </a:xfrm>
        </p:grpSpPr>
        <p:pic>
          <p:nvPicPr>
            <p:cNvPr id="11" name="Bild 10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93588" y="1273763"/>
              <a:ext cx="2160000" cy="2160000"/>
            </a:xfrm>
            <a:prstGeom prst="rect">
              <a:avLst/>
            </a:prstGeom>
            <a:effectLst>
              <a:reflection stA="50000" endPos="75000" dist="254000" dir="5400000" sy="-100000" algn="bl" rotWithShape="0"/>
              <a:softEdge rad="25400"/>
            </a:effectLst>
          </p:spPr>
        </p:pic>
        <p:sp>
          <p:nvSpPr>
            <p:cNvPr id="7" name="Textfeld 6"/>
            <p:cNvSpPr txBox="1"/>
            <p:nvPr/>
          </p:nvSpPr>
          <p:spPr>
            <a:xfrm>
              <a:off x="3397359" y="4166078"/>
              <a:ext cx="2352462" cy="55399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defPPr>
                <a:defRPr lang="de-DE"/>
              </a:defPPr>
              <a:lvl1pPr algn="ctr" fontAlgn="base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FFFFFF"/>
                  </a:solidFill>
                  <a:latin typeface="Helvetica" charset="0"/>
                  <a:ea typeface="ヒラギノ角ゴ ProN W3" charset="0"/>
                  <a:cs typeface="Helvetica" charset="0"/>
                </a:defRPr>
              </a:lvl1pPr>
              <a:lvl2pPr marL="742950" indent="-285750" eaLnBrk="0" hangingPunct="0">
                <a:defRPr sz="3000">
                  <a:solidFill>
                    <a:srgbClr val="000000"/>
                  </a:solidFill>
                  <a:latin typeface="Helvetica Neue Light" charset="0"/>
                  <a:ea typeface="ヒラギノ角ゴ ProN W3" charset="0"/>
                  <a:cs typeface="ヒラギノ角ゴ ProN W3" charset="0"/>
                </a:defRPr>
              </a:lvl2pPr>
              <a:lvl3pPr marL="1143000" indent="-228600" eaLnBrk="0" hangingPunct="0">
                <a:defRPr sz="3000">
                  <a:solidFill>
                    <a:srgbClr val="000000"/>
                  </a:solidFill>
                  <a:latin typeface="Helvetica Neue Light" charset="0"/>
                  <a:ea typeface="ヒラギノ角ゴ ProN W3" charset="0"/>
                  <a:cs typeface="ヒラギノ角ゴ ProN W3" charset="0"/>
                </a:defRPr>
              </a:lvl3pPr>
              <a:lvl4pPr marL="1600200" indent="-228600" eaLnBrk="0" hangingPunct="0">
                <a:defRPr sz="3000">
                  <a:solidFill>
                    <a:srgbClr val="000000"/>
                  </a:solidFill>
                  <a:latin typeface="Helvetica Neue Light" charset="0"/>
                  <a:ea typeface="ヒラギノ角ゴ ProN W3" charset="0"/>
                  <a:cs typeface="ヒラギノ角ゴ ProN W3" charset="0"/>
                </a:defRPr>
              </a:lvl4pPr>
              <a:lvl5pPr marL="2057400" indent="-228600" eaLnBrk="0" hangingPunct="0">
                <a:defRPr sz="3000">
                  <a:solidFill>
                    <a:srgbClr val="000000"/>
                  </a:solidFill>
                  <a:latin typeface="Helvetica Neue Light" charset="0"/>
                  <a:ea typeface="ヒラギノ角ゴ ProN W3" charset="0"/>
                  <a:cs typeface="ヒラギノ角ゴ ProN W3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rgbClr val="000000"/>
                  </a:solidFill>
                  <a:latin typeface="Helvetica Neue Light" charset="0"/>
                  <a:ea typeface="ヒラギノ角ゴ ProN W3" charset="0"/>
                  <a:cs typeface="ヒラギノ角ゴ ProN W3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rgbClr val="000000"/>
                  </a:solidFill>
                  <a:latin typeface="Helvetica Neue Light" charset="0"/>
                  <a:ea typeface="ヒラギノ角ゴ ProN W3" charset="0"/>
                  <a:cs typeface="ヒラギノ角ゴ ProN W3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rgbClr val="000000"/>
                  </a:solidFill>
                  <a:latin typeface="Helvetica Neue Light" charset="0"/>
                  <a:ea typeface="ヒラギノ角ゴ ProN W3" charset="0"/>
                  <a:cs typeface="ヒラギノ角ゴ ProN W3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rgbClr val="000000"/>
                  </a:solidFill>
                  <a:latin typeface="Helvetica Neue Light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r>
                <a:rPr lang="de-DE" sz="3000" b="0" dirty="0" smtClean="0">
                  <a:sym typeface="Helvetica Neue Light" charset="0"/>
                </a:rPr>
                <a:t>Wie?</a:t>
              </a:r>
              <a:endParaRPr lang="de-DE" sz="3000" b="0" dirty="0">
                <a:sym typeface="Helvetica Neue Light" charset="0"/>
              </a:endParaRPr>
            </a:p>
          </p:txBody>
        </p:sp>
      </p:grpSp>
      <p:grpSp>
        <p:nvGrpSpPr>
          <p:cNvPr id="3" name="Gruppierung 2"/>
          <p:cNvGrpSpPr/>
          <p:nvPr/>
        </p:nvGrpSpPr>
        <p:grpSpPr>
          <a:xfrm>
            <a:off x="6440595" y="1273763"/>
            <a:ext cx="2352462" cy="3452170"/>
            <a:chOff x="6440595" y="1273763"/>
            <a:chExt cx="2352462" cy="3452170"/>
          </a:xfrm>
        </p:grpSpPr>
        <p:pic>
          <p:nvPicPr>
            <p:cNvPr id="12" name="Bild 11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36825" y="1273763"/>
              <a:ext cx="2160000" cy="2160000"/>
            </a:xfrm>
            <a:prstGeom prst="rect">
              <a:avLst/>
            </a:prstGeom>
            <a:effectLst>
              <a:reflection stA="50000" endPos="75000" dist="254000" dir="5400000" sy="-100000" algn="bl" rotWithShape="0"/>
              <a:softEdge rad="25400"/>
            </a:effectLst>
          </p:spPr>
        </p:pic>
        <p:sp>
          <p:nvSpPr>
            <p:cNvPr id="8" name="Textfeld 7"/>
            <p:cNvSpPr txBox="1"/>
            <p:nvPr/>
          </p:nvSpPr>
          <p:spPr>
            <a:xfrm>
              <a:off x="6440595" y="4171935"/>
              <a:ext cx="2352462" cy="55399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defPPr>
                <a:defRPr lang="de-DE"/>
              </a:defPPr>
              <a:lvl1pPr algn="ctr" fontAlgn="base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FFFFFF"/>
                  </a:solidFill>
                  <a:latin typeface="Helvetica" charset="0"/>
                  <a:ea typeface="ヒラギノ角ゴ ProN W3" charset="0"/>
                  <a:cs typeface="Helvetica" charset="0"/>
                </a:defRPr>
              </a:lvl1pPr>
              <a:lvl2pPr marL="742950" indent="-285750" eaLnBrk="0" hangingPunct="0">
                <a:defRPr sz="3000">
                  <a:solidFill>
                    <a:srgbClr val="000000"/>
                  </a:solidFill>
                  <a:latin typeface="Helvetica Neue Light" charset="0"/>
                  <a:ea typeface="ヒラギノ角ゴ ProN W3" charset="0"/>
                  <a:cs typeface="ヒラギノ角ゴ ProN W3" charset="0"/>
                </a:defRPr>
              </a:lvl2pPr>
              <a:lvl3pPr marL="1143000" indent="-228600" eaLnBrk="0" hangingPunct="0">
                <a:defRPr sz="3000">
                  <a:solidFill>
                    <a:srgbClr val="000000"/>
                  </a:solidFill>
                  <a:latin typeface="Helvetica Neue Light" charset="0"/>
                  <a:ea typeface="ヒラギノ角ゴ ProN W3" charset="0"/>
                  <a:cs typeface="ヒラギノ角ゴ ProN W3" charset="0"/>
                </a:defRPr>
              </a:lvl3pPr>
              <a:lvl4pPr marL="1600200" indent="-228600" eaLnBrk="0" hangingPunct="0">
                <a:defRPr sz="3000">
                  <a:solidFill>
                    <a:srgbClr val="000000"/>
                  </a:solidFill>
                  <a:latin typeface="Helvetica Neue Light" charset="0"/>
                  <a:ea typeface="ヒラギノ角ゴ ProN W3" charset="0"/>
                  <a:cs typeface="ヒラギノ角ゴ ProN W3" charset="0"/>
                </a:defRPr>
              </a:lvl4pPr>
              <a:lvl5pPr marL="2057400" indent="-228600" eaLnBrk="0" hangingPunct="0">
                <a:defRPr sz="3000">
                  <a:solidFill>
                    <a:srgbClr val="000000"/>
                  </a:solidFill>
                  <a:latin typeface="Helvetica Neue Light" charset="0"/>
                  <a:ea typeface="ヒラギノ角ゴ ProN W3" charset="0"/>
                  <a:cs typeface="ヒラギノ角ゴ ProN W3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rgbClr val="000000"/>
                  </a:solidFill>
                  <a:latin typeface="Helvetica Neue Light" charset="0"/>
                  <a:ea typeface="ヒラギノ角ゴ ProN W3" charset="0"/>
                  <a:cs typeface="ヒラギノ角ゴ ProN W3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rgbClr val="000000"/>
                  </a:solidFill>
                  <a:latin typeface="Helvetica Neue Light" charset="0"/>
                  <a:ea typeface="ヒラギノ角ゴ ProN W3" charset="0"/>
                  <a:cs typeface="ヒラギノ角ゴ ProN W3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rgbClr val="000000"/>
                  </a:solidFill>
                  <a:latin typeface="Helvetica Neue Light" charset="0"/>
                  <a:ea typeface="ヒラギノ角ゴ ProN W3" charset="0"/>
                  <a:cs typeface="ヒラギノ角ゴ ProN W3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rgbClr val="000000"/>
                  </a:solidFill>
                  <a:latin typeface="Helvetica Neue Light" charset="0"/>
                  <a:ea typeface="ヒラギノ角ゴ ProN W3" charset="0"/>
                  <a:cs typeface="ヒラギノ角ゴ ProN W3" charset="0"/>
                </a:defRPr>
              </a:lvl9pPr>
            </a:lstStyle>
            <a:p>
              <a:r>
                <a:rPr lang="de-DE" sz="3000" b="0" dirty="0" smtClean="0">
                  <a:sym typeface="Helvetica Neue Light" charset="0"/>
                </a:rPr>
                <a:t>Warum?</a:t>
              </a:r>
              <a:endParaRPr lang="de-DE" sz="3000" b="0" dirty="0">
                <a:sym typeface="Helvetica Neue Light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76879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 smtClean="0"/>
              <a:t>I. Umfrage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800" dirty="0" smtClean="0"/>
              <a:t>Schreiben Sie Ihre Frage in diese Zeile?</a:t>
            </a:r>
            <a:endParaRPr lang="de-DE" sz="2800" dirty="0" smtClean="0"/>
          </a:p>
          <a:p>
            <a:pPr marL="0" indent="0">
              <a:spcBef>
                <a:spcPts val="0"/>
              </a:spcBef>
              <a:buNone/>
            </a:pPr>
            <a:endParaRPr lang="de-DE" sz="2800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DE" sz="2800" dirty="0" smtClean="0"/>
              <a:t>Antwort</a:t>
            </a:r>
            <a:endParaRPr lang="de-DE" sz="2800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DE" sz="2800" dirty="0" smtClean="0"/>
              <a:t>Antwort</a:t>
            </a:r>
            <a:endParaRPr lang="de-DE" sz="2800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DE" sz="2800" dirty="0" smtClean="0"/>
              <a:t>Antwort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DE" sz="2800" dirty="0" smtClean="0"/>
              <a:t>Antwort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DE" sz="2800" dirty="0" smtClean="0"/>
              <a:t>Antwort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de-DE" dirty="0" smtClean="0"/>
          </a:p>
          <a:p>
            <a:pPr marL="0" lvl="1" indent="0">
              <a:spcBef>
                <a:spcPts val="0"/>
              </a:spcBef>
              <a:buNone/>
            </a:pPr>
            <a:r>
              <a:rPr lang="de-DE" sz="1800" dirty="0" smtClean="0"/>
              <a:t>(Mehrfachnennung möglich)</a:t>
            </a:r>
            <a:endParaRPr lang="de-DE" sz="1800" dirty="0"/>
          </a:p>
          <a:p>
            <a:pPr marL="0" indent="0">
              <a:buNone/>
            </a:pPr>
            <a:endParaRPr lang="de-DE" sz="2800" dirty="0" smtClean="0"/>
          </a:p>
          <a:p>
            <a:pPr marL="0" indent="0">
              <a:buNone/>
            </a:pPr>
            <a:endParaRPr lang="de-DE" sz="2800" dirty="0"/>
          </a:p>
        </p:txBody>
      </p:sp>
      <p:pic>
        <p:nvPicPr>
          <p:cNvPr id="1026" name="Picture 2" descr="C:\Users\user2\AppData\Local\Microsoft\Windows\Temporary Internet Files\Content.IE5\T0PLJCYQ\MC900433800[1].png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0238" y="2420888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19678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767418" y="745390"/>
            <a:ext cx="4395013" cy="2827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187325" indent="-187325" algn="l" rtl="0" eaLnBrk="0" fontAlgn="base" hangingPunct="0">
              <a:spcBef>
                <a:spcPts val="3375"/>
              </a:spcBef>
              <a:spcAft>
                <a:spcPct val="0"/>
              </a:spcAft>
              <a:buSzPct val="100000"/>
              <a:buFont typeface="Helvetica Neue" charset="0"/>
              <a:buChar char="•"/>
              <a:defRPr sz="300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  <a:sym typeface="Helvetica Neue" charset="0"/>
              </a:defRPr>
            </a:lvl1pPr>
            <a:lvl2pPr marL="463550" indent="-187325" algn="l" rtl="0" eaLnBrk="0" fontAlgn="base" hangingPunct="0">
              <a:spcBef>
                <a:spcPts val="3375"/>
              </a:spcBef>
              <a:spcAft>
                <a:spcPct val="0"/>
              </a:spcAft>
              <a:buSzPct val="100000"/>
              <a:buFont typeface="Helvetica Neue" charset="0"/>
              <a:buChar char="•"/>
              <a:defRPr sz="300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  <a:sym typeface="Helvetica Neue" charset="0"/>
              </a:defRPr>
            </a:lvl2pPr>
            <a:lvl3pPr marL="776288" indent="-187325" algn="l" rtl="0" eaLnBrk="0" fontAlgn="base" hangingPunct="0">
              <a:spcBef>
                <a:spcPts val="3375"/>
              </a:spcBef>
              <a:spcAft>
                <a:spcPct val="0"/>
              </a:spcAft>
              <a:buSzPct val="100000"/>
              <a:buFont typeface="Helvetica Neue" charset="0"/>
              <a:buChar char="•"/>
              <a:defRPr sz="300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  <a:sym typeface="Helvetica Neue" charset="0"/>
              </a:defRPr>
            </a:lvl3pPr>
            <a:lvl4pPr marL="1089025" indent="-187325" algn="l" rtl="0" eaLnBrk="0" fontAlgn="base" hangingPunct="0">
              <a:spcBef>
                <a:spcPts val="3375"/>
              </a:spcBef>
              <a:spcAft>
                <a:spcPct val="0"/>
              </a:spcAft>
              <a:buSzPct val="100000"/>
              <a:buFont typeface="Helvetica Neue" charset="0"/>
              <a:buChar char="•"/>
              <a:defRPr sz="300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  <a:sym typeface="Helvetica Neue" charset="0"/>
              </a:defRPr>
            </a:lvl4pPr>
            <a:lvl5pPr marL="1401763" indent="-187325" algn="l" rtl="0" eaLnBrk="0" fontAlgn="base" hangingPunct="0">
              <a:spcBef>
                <a:spcPts val="3375"/>
              </a:spcBef>
              <a:spcAft>
                <a:spcPct val="0"/>
              </a:spcAft>
              <a:buSzPct val="100000"/>
              <a:buFont typeface="Helvetica Neue" charset="0"/>
              <a:buChar char="•"/>
              <a:defRPr sz="300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  <a:sym typeface="Helvetica Neue" charset="0"/>
              </a:defRPr>
            </a:lvl5pPr>
            <a:lvl6pPr marL="1723368" indent="-187517" algn="l" rtl="0" fontAlgn="base">
              <a:spcBef>
                <a:spcPts val="3375"/>
              </a:spcBef>
              <a:spcAft>
                <a:spcPct val="0"/>
              </a:spcAft>
              <a:buClr>
                <a:srgbClr val="606060"/>
              </a:buClr>
              <a:buSzPct val="100000"/>
              <a:buFont typeface="Helvetica Neue" charset="0"/>
              <a:buChar char="•"/>
              <a:defRPr sz="1800">
                <a:solidFill>
                  <a:srgbClr val="606060"/>
                </a:solidFill>
                <a:latin typeface="+mn-lt"/>
                <a:ea typeface="+mn-ea"/>
                <a:cs typeface="+mn-cs"/>
                <a:sym typeface="Helvetica Neue" charset="0"/>
              </a:defRPr>
            </a:lvl6pPr>
            <a:lvl7pPr marL="2044826" indent="-187517" algn="l" rtl="0" fontAlgn="base">
              <a:spcBef>
                <a:spcPts val="3375"/>
              </a:spcBef>
              <a:spcAft>
                <a:spcPct val="0"/>
              </a:spcAft>
              <a:buClr>
                <a:srgbClr val="606060"/>
              </a:buClr>
              <a:buSzPct val="100000"/>
              <a:buFont typeface="Helvetica Neue" charset="0"/>
              <a:buChar char="•"/>
              <a:defRPr sz="1800">
                <a:solidFill>
                  <a:srgbClr val="606060"/>
                </a:solidFill>
                <a:latin typeface="+mn-lt"/>
                <a:ea typeface="+mn-ea"/>
                <a:cs typeface="+mn-cs"/>
                <a:sym typeface="Helvetica Neue" charset="0"/>
              </a:defRPr>
            </a:lvl7pPr>
            <a:lvl8pPr marL="2366283" indent="-187517" algn="l" rtl="0" fontAlgn="base">
              <a:spcBef>
                <a:spcPts val="3375"/>
              </a:spcBef>
              <a:spcAft>
                <a:spcPct val="0"/>
              </a:spcAft>
              <a:buClr>
                <a:srgbClr val="606060"/>
              </a:buClr>
              <a:buSzPct val="100000"/>
              <a:buFont typeface="Helvetica Neue" charset="0"/>
              <a:buChar char="•"/>
              <a:defRPr sz="1800">
                <a:solidFill>
                  <a:srgbClr val="606060"/>
                </a:solidFill>
                <a:latin typeface="+mn-lt"/>
                <a:ea typeface="+mn-ea"/>
                <a:cs typeface="+mn-cs"/>
                <a:sym typeface="Helvetica Neue" charset="0"/>
              </a:defRPr>
            </a:lvl8pPr>
            <a:lvl9pPr marL="2687740" indent="-187517" algn="l" rtl="0" fontAlgn="base">
              <a:spcBef>
                <a:spcPts val="3375"/>
              </a:spcBef>
              <a:spcAft>
                <a:spcPct val="0"/>
              </a:spcAft>
              <a:buClr>
                <a:srgbClr val="606060"/>
              </a:buClr>
              <a:buSzPct val="100000"/>
              <a:buFont typeface="Helvetica Neue" charset="0"/>
              <a:buChar char="•"/>
              <a:defRPr sz="1800">
                <a:solidFill>
                  <a:srgbClr val="606060"/>
                </a:solidFill>
                <a:latin typeface="+mn-lt"/>
                <a:ea typeface="+mn-ea"/>
                <a:cs typeface="+mn-cs"/>
                <a:sym typeface="Helvetica Neue" charset="0"/>
              </a:defRPr>
            </a:lvl9pPr>
          </a:lstStyle>
          <a:p>
            <a:pPr marL="0" indent="0">
              <a:buNone/>
            </a:pPr>
            <a:r>
              <a:rPr lang="de-DE" sz="2400" dirty="0"/>
              <a:t>Schreiben Sie Ihre Frage in diese Zeile</a:t>
            </a:r>
            <a:r>
              <a:rPr lang="de-DE" sz="2400" dirty="0" smtClean="0"/>
              <a:t>?</a:t>
            </a:r>
            <a:endParaRPr lang="de-DE" sz="2400" dirty="0" smtClean="0"/>
          </a:p>
        </p:txBody>
      </p:sp>
      <p:pic>
        <p:nvPicPr>
          <p:cNvPr id="5" name="Bild 4" descr="Meeting.tiff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2993"/>
          <a:stretch/>
        </p:blipFill>
        <p:spPr>
          <a:xfrm rot="187733">
            <a:off x="5512674" y="1985429"/>
            <a:ext cx="3192624" cy="452799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6" name="Gerade Verbindung mit Pfeil 5"/>
          <p:cNvCxnSpPr/>
          <p:nvPr/>
        </p:nvCxnSpPr>
        <p:spPr bwMode="auto">
          <a:xfrm>
            <a:off x="3583324" y="5307224"/>
            <a:ext cx="2154532" cy="0"/>
          </a:xfrm>
          <a:prstGeom prst="straightConnector1">
            <a:avLst/>
          </a:prstGeom>
          <a:solidFill>
            <a:srgbClr val="BFBFB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3583325" y="5307240"/>
            <a:ext cx="4433799" cy="453609"/>
          </a:xfrm>
          <a:prstGeom prst="straightConnector1">
            <a:avLst/>
          </a:prstGeom>
          <a:solidFill>
            <a:srgbClr val="BFBFB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" name="TextBox 6"/>
          <p:cNvSpPr txBox="1"/>
          <p:nvPr/>
        </p:nvSpPr>
        <p:spPr>
          <a:xfrm>
            <a:off x="418018" y="4807131"/>
            <a:ext cx="3145875" cy="1200318"/>
          </a:xfrm>
          <a:prstGeom prst="rect">
            <a:avLst/>
          </a:prstGeom>
          <a:solidFill>
            <a:srgbClr val="3080C8"/>
          </a:solidFill>
          <a:ln>
            <a:solidFill>
              <a:srgbClr val="3080C8"/>
            </a:solidFill>
          </a:ln>
          <a:effectLst>
            <a:outerShdw blurRad="50800" dist="38100" dir="8100000" algn="tr" rotWithShape="0">
              <a:schemeClr val="tx2">
                <a:lumMod val="85000"/>
                <a:lumOff val="15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extrusionH="25400">
            <a:bevelB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8" tIns="45715" rIns="91428" bIns="45715">
            <a:spAutoFit/>
          </a:bodyPr>
          <a:lstStyle/>
          <a:p>
            <a:pPr>
              <a:defRPr/>
            </a:pPr>
            <a:endParaRPr lang="en-GB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dirty="0" err="1">
                <a:solidFill>
                  <a:srgbClr val="0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Ihre</a:t>
            </a:r>
            <a:r>
              <a:rPr lang="en-GB" dirty="0">
                <a:solidFill>
                  <a:srgbClr val="0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Fragen und </a:t>
            </a:r>
            <a:r>
              <a:rPr lang="en-GB" dirty="0" err="1">
                <a:solidFill>
                  <a:srgbClr val="0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Anmerkungen</a:t>
            </a:r>
            <a:endParaRPr lang="en-GB" dirty="0">
              <a:solidFill>
                <a:srgbClr val="000000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 rot="18285679">
            <a:off x="4766938" y="4107248"/>
            <a:ext cx="4824536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FFFFFF"/>
                </a:solidFill>
              </a:rPr>
              <a:t>Mit Screenshot Ihres Programms ersetzen</a:t>
            </a:r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5439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 txBox="1">
            <a:spLocks/>
          </p:cNvSpPr>
          <p:nvPr/>
        </p:nvSpPr>
        <p:spPr bwMode="auto">
          <a:xfrm>
            <a:off x="458788" y="596900"/>
            <a:ext cx="82296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8" tIns="45715" rIns="91428" bIns="45715" anchor="b"/>
          <a:lstStyle/>
          <a:p>
            <a:pPr algn="ctr">
              <a:lnSpc>
                <a:spcPct val="85000"/>
              </a:lnSpc>
            </a:pPr>
            <a:r>
              <a:rPr lang="en-GB" sz="3000">
                <a:solidFill>
                  <a:srgbClr val="006699"/>
                </a:solidFill>
              </a:rPr>
              <a:t>Vielen Dank für Ihre Teilnahme</a:t>
            </a:r>
            <a:endParaRPr lang="en-US" sz="3000">
              <a:solidFill>
                <a:srgbClr val="006699"/>
              </a:solidFill>
            </a:endParaRP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-19050" y="3981914"/>
            <a:ext cx="9163050" cy="2064652"/>
          </a:xfrm>
          <a:prstGeom prst="rect">
            <a:avLst/>
          </a:prstGeom>
          <a:solidFill>
            <a:schemeClr val="bg1"/>
          </a:solidFill>
          <a:ln w="22225" cmpd="sng">
            <a:solidFill>
              <a:srgbClr val="006699"/>
            </a:solidFill>
            <a:miter lim="800000"/>
            <a:headEnd/>
            <a:tailEnd/>
          </a:ln>
        </p:spPr>
        <p:txBody>
          <a:bodyPr lIns="101587" tIns="50792" rIns="101587" bIns="50792">
            <a:spAutoFit/>
          </a:bodyPr>
          <a:lstStyle/>
          <a:p>
            <a:pPr algn="ctr">
              <a:lnSpc>
                <a:spcPct val="150000"/>
              </a:lnSpc>
              <a:buClr>
                <a:srgbClr val="7F7F7F"/>
              </a:buClr>
              <a:buFont typeface="Times New Roman" pitchFamily="16" charset="0"/>
              <a:buNone/>
              <a:defRPr/>
            </a:pPr>
            <a:r>
              <a:rPr lang="de-DE" sz="3200" b="1" dirty="0" smtClean="0">
                <a:solidFill>
                  <a:srgbClr val="006699"/>
                </a:solidFill>
                <a:cs typeface="Arial" pitchFamily="34" charset="0"/>
              </a:rPr>
              <a:t>Platz für Gewinnspiel, Email-Aktion etc.</a:t>
            </a:r>
            <a:endParaRPr lang="de-DE" b="1" dirty="0" smtClean="0">
              <a:solidFill>
                <a:prstClr val="black">
                  <a:lumMod val="75000"/>
                  <a:lumOff val="25000"/>
                </a:prstClr>
              </a:solidFill>
              <a:cs typeface="Arial" pitchFamily="34" charset="0"/>
            </a:endParaRPr>
          </a:p>
          <a:p>
            <a:pPr algn="ctr">
              <a:lnSpc>
                <a:spcPct val="150000"/>
              </a:lnSpc>
              <a:buClr>
                <a:srgbClr val="7F7F7F"/>
              </a:buClr>
              <a:buFont typeface="Wingdings" pitchFamily="2" charset="2"/>
              <a:buChar char="ü"/>
              <a:defRPr/>
            </a:pPr>
            <a:r>
              <a:rPr lang="de-DE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 1</a:t>
            </a:r>
          </a:p>
          <a:p>
            <a:pPr algn="ctr">
              <a:lnSpc>
                <a:spcPct val="150000"/>
              </a:lnSpc>
              <a:buClr>
                <a:srgbClr val="7F7F7F"/>
              </a:buClr>
              <a:buFont typeface="Wingdings" pitchFamily="2" charset="2"/>
              <a:buChar char="ü"/>
              <a:defRPr/>
            </a:pPr>
            <a:r>
              <a:rPr lang="de-DE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2</a:t>
            </a:r>
          </a:p>
          <a:p>
            <a:pPr algn="ctr">
              <a:lnSpc>
                <a:spcPct val="150000"/>
              </a:lnSpc>
              <a:buClr>
                <a:srgbClr val="7F7F7F"/>
              </a:buClr>
              <a:buFont typeface="Wingdings" pitchFamily="2" charset="2"/>
              <a:buChar char="ü"/>
              <a:defRPr/>
            </a:pPr>
            <a:r>
              <a:rPr lang="de-DE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3</a:t>
            </a:r>
            <a:r>
              <a:rPr lang="de-DE" dirty="0" smtClean="0">
                <a:solidFill>
                  <a:srgbClr val="000000">
                    <a:lumMod val="95000"/>
                    <a:lumOff val="5000"/>
                  </a:srgbClr>
                </a:solidFill>
                <a:cs typeface="Arial" pitchFamily="34" charset="0"/>
              </a:rPr>
              <a:t>                         </a:t>
            </a:r>
            <a:endParaRPr lang="de-DE" dirty="0">
              <a:solidFill>
                <a:srgbClr val="000000">
                  <a:lumMod val="95000"/>
                  <a:lumOff val="5000"/>
                </a:srgbClr>
              </a:solidFill>
              <a:cs typeface="Arial" pitchFamily="34" charset="0"/>
            </a:endParaRPr>
          </a:p>
        </p:txBody>
      </p:sp>
      <p:sp>
        <p:nvSpPr>
          <p:cNvPr id="34822" name="Rectangle 16"/>
          <p:cNvSpPr>
            <a:spLocks noChangeArrowheads="1"/>
          </p:cNvSpPr>
          <p:nvPr/>
        </p:nvSpPr>
        <p:spPr bwMode="auto">
          <a:xfrm>
            <a:off x="-7475" y="6711761"/>
            <a:ext cx="9163050" cy="461655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lIns="91428" tIns="45715" rIns="91428" bIns="45715">
            <a:spAutoFit/>
          </a:bodyPr>
          <a:lstStyle/>
          <a:p>
            <a:pPr defTabSz="641350">
              <a:spcBef>
                <a:spcPct val="50000"/>
              </a:spcBef>
            </a:pPr>
            <a:endParaRPr lang="en-US" sz="2400" b="1" dirty="0">
              <a:solidFill>
                <a:prstClr val="white"/>
              </a:solidFill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2267744" y="1556792"/>
            <a:ext cx="1440160" cy="1656184"/>
          </a:xfrm>
          <a:prstGeom prst="rect">
            <a:avLst/>
          </a:prstGeom>
          <a:solidFill>
            <a:srgbClr val="BFBFBF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 Light" charset="0"/>
              <a:ea typeface="ヒラギノ角ゴ ProN W3" charset="0"/>
              <a:cs typeface="ヒラギノ角ゴ ProN W3" charset="0"/>
              <a:sym typeface="Helvetica Neue Light" charset="0"/>
            </a:endParaRP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2179315" y="3229127"/>
            <a:ext cx="3040757" cy="5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8" tIns="45715" rIns="91428" bIns="45715"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de-DE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Vorname Nachname</a:t>
            </a:r>
            <a:endParaRPr lang="de-DE" b="1" dirty="0" smtClean="0">
              <a:solidFill>
                <a:prstClr val="black">
                  <a:lumMod val="65000"/>
                  <a:lumOff val="3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de-DE" sz="12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cs typeface="Arial" pitchFamily="34" charset="0"/>
              </a:rPr>
              <a:t>Titel, Beschreibung, Tätigkeit</a:t>
            </a:r>
            <a:endParaRPr lang="de-DE" sz="1200" dirty="0" smtClean="0">
              <a:solidFill>
                <a:prstClr val="black">
                  <a:lumMod val="50000"/>
                  <a:lumOff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5287878" y="3214840"/>
            <a:ext cx="2876407" cy="5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8" tIns="45715" rIns="91428" bIns="45715"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de-DE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Vorname Nachname</a:t>
            </a:r>
          </a:p>
          <a:p>
            <a:pPr>
              <a:defRPr/>
            </a:pPr>
            <a:r>
              <a:rPr lang="de-DE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cs typeface="Arial" pitchFamily="34" charset="0"/>
              </a:rPr>
              <a:t>Titel, Beschreibung, Tätigkeit</a:t>
            </a:r>
          </a:p>
        </p:txBody>
      </p:sp>
      <p:sp>
        <p:nvSpPr>
          <p:cNvPr id="23" name="Rechteck 22"/>
          <p:cNvSpPr/>
          <p:nvPr/>
        </p:nvSpPr>
        <p:spPr bwMode="auto">
          <a:xfrm>
            <a:off x="5364088" y="1556792"/>
            <a:ext cx="1440160" cy="1656184"/>
          </a:xfrm>
          <a:prstGeom prst="rect">
            <a:avLst/>
          </a:prstGeom>
          <a:solidFill>
            <a:srgbClr val="BFBFBF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 Light" charset="0"/>
              <a:ea typeface="ヒラギノ角ゴ ProN W3" charset="0"/>
              <a:cs typeface="ヒラギノ角ゴ ProN W3" charset="0"/>
              <a:sym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4451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Sichere Ankunft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756463"/>
      </p:ext>
    </p:extLst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WOW-</a:t>
            </a:r>
            <a:r>
              <a:rPr lang="de-DE" dirty="0" err="1" smtClean="0"/>
              <a:t>Einsteig</a:t>
            </a:r>
            <a:r>
              <a:rPr lang="de-DE" dirty="0" smtClean="0"/>
              <a:t>: Situation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709387"/>
      </p:ext>
    </p:extLst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WOW-</a:t>
            </a:r>
            <a:r>
              <a:rPr lang="de-DE" dirty="0" err="1" smtClean="0"/>
              <a:t>Einsteig</a:t>
            </a:r>
            <a:r>
              <a:rPr lang="de-DE" dirty="0" smtClean="0"/>
              <a:t>: Komplikation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31062"/>
      </p:ext>
    </p:extLst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WOW-</a:t>
            </a:r>
            <a:r>
              <a:rPr lang="de-DE" dirty="0" err="1" smtClean="0"/>
              <a:t>Einsteig</a:t>
            </a:r>
            <a:r>
              <a:rPr lang="de-DE" dirty="0" smtClean="0"/>
              <a:t>: Frage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9420151"/>
      </p:ext>
    </p:extLst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WOW-Einstieg: Höllenstory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158442"/>
      </p:ext>
    </p:extLst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Titel &amp; Aufzählung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el &amp; Aufzählu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361</Words>
  <Application>Microsoft Macintosh PowerPoint</Application>
  <PresentationFormat>Bildschirmpräsentation (4:3)</PresentationFormat>
  <Paragraphs>80</Paragraphs>
  <Slides>43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43</vt:i4>
      </vt:variant>
    </vt:vector>
  </HeadingPairs>
  <TitlesOfParts>
    <vt:vector size="44" baseType="lpstr">
      <vt:lpstr>Titel &amp; Aufzählung</vt:lpstr>
      <vt:lpstr>Storyline in PowerPoint</vt:lpstr>
      <vt:lpstr>PowerPoint-Präsentation</vt:lpstr>
      <vt:lpstr>Übersicht der Storyline</vt:lpstr>
      <vt:lpstr>PowerPoint-Präsentation</vt:lpstr>
      <vt:lpstr>Sichere Ankunft</vt:lpstr>
      <vt:lpstr>WOW-Einsteig: Situation</vt:lpstr>
      <vt:lpstr>WOW-Einsteig: Komplikation</vt:lpstr>
      <vt:lpstr>WOW-Einsteig: Frage</vt:lpstr>
      <vt:lpstr>WOW-Einstieg: Höllenstory</vt:lpstr>
      <vt:lpstr>WOW-Einstieg: Höllenstory</vt:lpstr>
      <vt:lpstr>WOW-Einstieg: Höllenstory</vt:lpstr>
      <vt:lpstr>WOW-Einstieg: Frage</vt:lpstr>
      <vt:lpstr>WOW-Einstieg: Empfehlung</vt:lpstr>
      <vt:lpstr>Strukturfolie mit impliziten Fragen</vt:lpstr>
      <vt:lpstr>1. Kernbotschaft</vt:lpstr>
      <vt:lpstr>1. Kernbotschaft: Evidenz (1/3)</vt:lpstr>
      <vt:lpstr>1. Kernbotschaft: Evidenz (2/3)</vt:lpstr>
      <vt:lpstr>1. Kernbotschaft: Evidenz (3/3)</vt:lpstr>
      <vt:lpstr>1. Kernbotschaft: Highlight</vt:lpstr>
      <vt:lpstr>1. Kernbotschaft: Interaktion</vt:lpstr>
      <vt:lpstr>Strukturfolie mit impliziten Fragen</vt:lpstr>
      <vt:lpstr>2. Kernbotschaft</vt:lpstr>
      <vt:lpstr>2. Kernbotschaft: Evidenz (1/3)</vt:lpstr>
      <vt:lpstr>2. Kernbotschaft: Evidenz (2/3)</vt:lpstr>
      <vt:lpstr>2. Kernbotschaft: Evidenz (3/3)</vt:lpstr>
      <vt:lpstr>2. Kernbotschaft: Highlight</vt:lpstr>
      <vt:lpstr>2. Kernbotschaft: Interaktion</vt:lpstr>
      <vt:lpstr>Strukturfolie mit impliziten Fragen</vt:lpstr>
      <vt:lpstr>3. Kernbotschaft</vt:lpstr>
      <vt:lpstr>3. Kernbotschaft: Evidenz (1/3)</vt:lpstr>
      <vt:lpstr>3. Kernbotschaft: Evidenz (2/3)</vt:lpstr>
      <vt:lpstr>3. Kernbotschaft: Evidenz (3/3)</vt:lpstr>
      <vt:lpstr>3. Kernbotschaft: Highlight</vt:lpstr>
      <vt:lpstr>3. Kernbotschaft: Interaktion</vt:lpstr>
      <vt:lpstr>Zusammenfassung</vt:lpstr>
      <vt:lpstr>Highlight</vt:lpstr>
      <vt:lpstr>Abschluss</vt:lpstr>
      <vt:lpstr>PowerPoint-Präsentation</vt:lpstr>
      <vt:lpstr>PowerPoint-Präsentation</vt:lpstr>
      <vt:lpstr>PowerPoint-Präsentation</vt:lpstr>
      <vt:lpstr>I. Umfrage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user2</dc:creator>
  <cp:lastModifiedBy>Maximilian Ott</cp:lastModifiedBy>
  <cp:revision>147</cp:revision>
  <cp:lastPrinted>2012-02-14T19:28:53Z</cp:lastPrinted>
  <dcterms:created xsi:type="dcterms:W3CDTF">2012-02-09T17:07:23Z</dcterms:created>
  <dcterms:modified xsi:type="dcterms:W3CDTF">2012-05-08T12:43:38Z</dcterms:modified>
</cp:coreProperties>
</file>